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Economica" panose="020B0600000101010101" charset="0"/>
      <p:regular r:id="rId23"/>
      <p:bold r:id="rId24"/>
      <p:italic r:id="rId25"/>
      <p:boldItalic r:id="rId26"/>
    </p:embeddedFont>
    <p:embeddedFont>
      <p:font typeface="Open Sans" panose="020B0600000101010101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9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72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bb804bb5f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bb804bb5f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bb804bb5f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bb804bb5f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bb804bb5f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bb804bb5f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bb804bb5f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bb804bb5f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bb804bb5f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bb804bb5f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bb804bb5f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bb804bb5f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bb804bb5f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bb804bb5f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bb804bb5f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bb804bb5f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bb804bb5f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bb804bb5f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bb804bb5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bb804bb5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bb804bb5f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bb804bb5f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6f91993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6f91993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Q7oj-ybdb9ONbN2_S3N2bZZUT6swPpH6/view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2156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dirty="0"/>
              <a:t>SSAFY</a:t>
            </a:r>
            <a:endParaRPr sz="3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dirty="0">
                <a:latin typeface="+mj-ea"/>
                <a:ea typeface="+mj-ea"/>
              </a:rPr>
              <a:t>계절학기</a:t>
            </a:r>
            <a:endParaRPr sz="3600" dirty="0">
              <a:latin typeface="+mj-ea"/>
              <a:ea typeface="+mj-ea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 2019</a:t>
            </a:r>
            <a:r>
              <a:rPr lang="ko" dirty="0">
                <a:latin typeface="+mn-ea"/>
                <a:ea typeface="+mn-ea"/>
              </a:rPr>
              <a:t>년</a:t>
            </a:r>
            <a:r>
              <a:rPr lang="ko" dirty="0"/>
              <a:t> 12</a:t>
            </a:r>
            <a:r>
              <a:rPr lang="ko" dirty="0">
                <a:latin typeface="+mj-ea"/>
                <a:ea typeface="+mj-ea"/>
              </a:rPr>
              <a:t>월</a:t>
            </a:r>
            <a:r>
              <a:rPr lang="ko" dirty="0"/>
              <a:t> 11</a:t>
            </a:r>
            <a:r>
              <a:rPr lang="ko" dirty="0">
                <a:latin typeface="+mn-ea"/>
                <a:ea typeface="+mn-ea"/>
              </a:rPr>
              <a:t>일</a:t>
            </a:r>
            <a:r>
              <a:rPr lang="ko" dirty="0"/>
              <a:t> -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   2019</a:t>
            </a:r>
            <a:r>
              <a:rPr lang="ko" dirty="0">
                <a:latin typeface="+mn-ea"/>
                <a:ea typeface="+mn-ea"/>
              </a:rPr>
              <a:t>년</a:t>
            </a:r>
            <a:r>
              <a:rPr lang="ko" dirty="0"/>
              <a:t> 12</a:t>
            </a:r>
            <a:r>
              <a:rPr lang="ko" dirty="0">
                <a:latin typeface="+mn-ea"/>
                <a:ea typeface="+mn-ea"/>
              </a:rPr>
              <a:t>월</a:t>
            </a:r>
            <a:r>
              <a:rPr lang="ko" dirty="0"/>
              <a:t> 19</a:t>
            </a:r>
            <a:r>
              <a:rPr lang="ko" dirty="0">
                <a:latin typeface="+mn-ea"/>
                <a:ea typeface="+mn-ea"/>
              </a:rPr>
              <a:t>일</a:t>
            </a:r>
            <a:endParaRPr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t="16261"/>
          <a:stretch/>
        </p:blipFill>
        <p:spPr>
          <a:xfrm>
            <a:off x="152400" y="135800"/>
            <a:ext cx="8844475" cy="485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271475" y="-1774250"/>
            <a:ext cx="4566375" cy="870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52400"/>
            <a:ext cx="362902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624" y="152400"/>
            <a:ext cx="362902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3852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 rotWithShape="1">
          <a:blip r:embed="rId4">
            <a:alphaModFix/>
          </a:blip>
          <a:srcRect b="59071"/>
          <a:stretch/>
        </p:blipFill>
        <p:spPr>
          <a:xfrm>
            <a:off x="4543325" y="304800"/>
            <a:ext cx="4448275" cy="142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5925" y="2024075"/>
            <a:ext cx="4287799" cy="5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3324" y="2814200"/>
            <a:ext cx="4448276" cy="2050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35550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0305" y="152400"/>
            <a:ext cx="235550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8200" y="152400"/>
            <a:ext cx="382340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270" y="152400"/>
            <a:ext cx="3974831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5611355-85BC-44FB-BD49-33D84BE6E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80" y="169750"/>
            <a:ext cx="4148735" cy="48387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9" title="KakaoTalk_Video_20191219_2236_50_56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00" y="152400"/>
            <a:ext cx="7978350" cy="49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265500" y="7276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/>
              <a:t>Raspberry Pi 3B+</a:t>
            </a:r>
            <a:endParaRPr sz="4500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200" y="2679950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450" y="170725"/>
            <a:ext cx="4312851" cy="477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55475"/>
            <a:ext cx="7620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275" y="2724150"/>
            <a:ext cx="1882950" cy="18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Why Rpi?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650" y="1409700"/>
            <a:ext cx="3045000" cy="30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6175" y="2996962"/>
            <a:ext cx="1457750" cy="14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4075" y="3040550"/>
            <a:ext cx="1183443" cy="14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Why Rpi?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12301" cy="35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Target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650" y="152400"/>
            <a:ext cx="4227950" cy="4877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8"/>
          <p:cNvGrpSpPr/>
          <p:nvPr/>
        </p:nvGrpSpPr>
        <p:grpSpPr>
          <a:xfrm>
            <a:off x="1026088" y="1460150"/>
            <a:ext cx="2524018" cy="1965100"/>
            <a:chOff x="152400" y="152400"/>
            <a:chExt cx="2524018" cy="1965100"/>
          </a:xfrm>
        </p:grpSpPr>
        <p:pic>
          <p:nvPicPr>
            <p:cNvPr id="98" name="Google Shape;9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52400"/>
              <a:ext cx="2524018" cy="141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1700" y="1471200"/>
              <a:ext cx="2267720" cy="646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Process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4294967295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11-12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1" name="Google Shape;111;p20"/>
          <p:cNvGrpSpPr/>
          <p:nvPr/>
        </p:nvGrpSpPr>
        <p:grpSpPr>
          <a:xfrm>
            <a:off x="912820" y="1610215"/>
            <a:ext cx="198900" cy="593656"/>
            <a:chOff x="777447" y="1610215"/>
            <a:chExt cx="198900" cy="593656"/>
          </a:xfrm>
        </p:grpSpPr>
        <p:cxnSp>
          <p:nvCxnSpPr>
            <p:cNvPr id="112" name="Google Shape;112;p20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3" name="Google Shape;113;p20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20"/>
          <p:cNvSpPr txBox="1">
            <a:spLocks noGrp="1"/>
          </p:cNvSpPr>
          <p:nvPr>
            <p:ph type="body" idx="4294967295"/>
          </p:nvPr>
        </p:nvSpPr>
        <p:spPr>
          <a:xfrm>
            <a:off x="394575" y="374700"/>
            <a:ext cx="2242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500"/>
              <a:t>사회적 문제와 그 문제를 IoT 관련 기술들로 해결한 사례들을 찾아봄</a:t>
            </a:r>
            <a:endParaRPr sz="1500"/>
          </a:p>
        </p:txBody>
      </p:sp>
      <p:sp>
        <p:nvSpPr>
          <p:cNvPr id="115" name="Google Shape;115;p20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4294967295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12-13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7" name="Google Shape;117;p20"/>
          <p:cNvGrpSpPr/>
          <p:nvPr/>
        </p:nvGrpSpPr>
        <p:grpSpPr>
          <a:xfrm>
            <a:off x="2266282" y="2938958"/>
            <a:ext cx="198900" cy="593656"/>
            <a:chOff x="2223534" y="2938958"/>
            <a:chExt cx="198900" cy="593656"/>
          </a:xfrm>
        </p:grpSpPr>
        <p:cxnSp>
          <p:nvCxnSpPr>
            <p:cNvPr id="118" name="Google Shape;118;p20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9" name="Google Shape;119;p20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20"/>
          <p:cNvSpPr txBox="1">
            <a:spLocks noGrp="1"/>
          </p:cNvSpPr>
          <p:nvPr>
            <p:ph type="body" idx="4294967295"/>
          </p:nvPr>
        </p:nvSpPr>
        <p:spPr>
          <a:xfrm>
            <a:off x="992100" y="3757725"/>
            <a:ext cx="27846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라즈베리파이와 카메라 구매,  운영체제 설치 및 기본 셋팅,       노트북에서 사용할 환경 구축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  <p:sp>
        <p:nvSpPr>
          <p:cNvPr id="121" name="Google Shape;121;p20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4294967295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16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3" name="Google Shape;123;p20"/>
          <p:cNvGrpSpPr/>
          <p:nvPr/>
        </p:nvGrpSpPr>
        <p:grpSpPr>
          <a:xfrm>
            <a:off x="4058732" y="1610215"/>
            <a:ext cx="198900" cy="593656"/>
            <a:chOff x="3918084" y="1610215"/>
            <a:chExt cx="198900" cy="593656"/>
          </a:xfrm>
        </p:grpSpPr>
        <p:cxnSp>
          <p:nvCxnSpPr>
            <p:cNvPr id="124" name="Google Shape;124;p20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5" name="Google Shape;125;p20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0"/>
          <p:cNvSpPr txBox="1">
            <a:spLocks noGrp="1"/>
          </p:cNvSpPr>
          <p:nvPr>
            <p:ph type="body" idx="4294967295"/>
          </p:nvPr>
        </p:nvSpPr>
        <p:spPr>
          <a:xfrm>
            <a:off x="2998200" y="374700"/>
            <a:ext cx="29748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/>
              <a:t>소주제를 확정하고 시뮬레이션 후 필요 부품 추가 구매,          </a:t>
            </a:r>
            <a:r>
              <a:rPr lang="en-US" altLang="ko" sz="1500" dirty="0"/>
              <a:t>    </a:t>
            </a:r>
            <a:r>
              <a:rPr lang="ko" sz="1500" dirty="0"/>
              <a:t>파트 구분 후 필요 코드 미리 검색</a:t>
            </a: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 dirty="0"/>
          </a:p>
        </p:txBody>
      </p:sp>
      <p:sp>
        <p:nvSpPr>
          <p:cNvPr id="127" name="Google Shape;127;p20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4294967295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17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9" name="Google Shape;129;p20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30" name="Google Shape;130;p20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1" name="Google Shape;131;p20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20"/>
          <p:cNvSpPr txBox="1">
            <a:spLocks noGrp="1"/>
          </p:cNvSpPr>
          <p:nvPr>
            <p:ph type="body" idx="4294967295"/>
          </p:nvPr>
        </p:nvSpPr>
        <p:spPr>
          <a:xfrm>
            <a:off x="4593500" y="3757725"/>
            <a:ext cx="41820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안드로이드 스마트폰의 GPS 기능을 활용하여 현재 위치를 받아오고 지도에 표시하는 앱 제작, 카메라 기능을 활용하여 사진 찍어보기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  <p:sp>
        <p:nvSpPr>
          <p:cNvPr id="133" name="Google Shape;133;p20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4294967295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18-19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35" name="Google Shape;135;p20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36" name="Google Shape;136;p20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7" name="Google Shape;137;p20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138;p20"/>
          <p:cNvSpPr txBox="1">
            <a:spLocks noGrp="1"/>
          </p:cNvSpPr>
          <p:nvPr>
            <p:ph type="body" idx="4294967295"/>
          </p:nvPr>
        </p:nvSpPr>
        <p:spPr>
          <a:xfrm>
            <a:off x="6333825" y="374700"/>
            <a:ext cx="2595000" cy="9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라즈베리파이 센서 연결 테스트, 블루투스 연결하여 데이터 받아오기 테스트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t="15817"/>
          <a:stretch/>
        </p:blipFill>
        <p:spPr>
          <a:xfrm>
            <a:off x="152400" y="135800"/>
            <a:ext cx="8810526" cy="485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104</Words>
  <Application>Microsoft Office PowerPoint</Application>
  <PresentationFormat>화면 슬라이드 쇼(16:9)</PresentationFormat>
  <Paragraphs>20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Economica</vt:lpstr>
      <vt:lpstr>Arial</vt:lpstr>
      <vt:lpstr>맑은 고딕</vt:lpstr>
      <vt:lpstr>Open Sans</vt:lpstr>
      <vt:lpstr>Luxe</vt:lpstr>
      <vt:lpstr>SSAFY 계절학기</vt:lpstr>
      <vt:lpstr>Raspberry Pi 3B+</vt:lpstr>
      <vt:lpstr>PowerPoint 프레젠테이션</vt:lpstr>
      <vt:lpstr>Why Rpi?</vt:lpstr>
      <vt:lpstr>Why Rpi?</vt:lpstr>
      <vt:lpstr>Target</vt:lpstr>
      <vt:lpstr>Process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SSAFY 계절학기</dc:title>
  <cp:lastModifiedBy>yulim An</cp:lastModifiedBy>
  <cp:revision>4</cp:revision>
  <dcterms:modified xsi:type="dcterms:W3CDTF">2019-12-19T14:55:22Z</dcterms:modified>
</cp:coreProperties>
</file>